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Computer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Lucas Weaver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2" y="-4751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What is Computer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Computer engineers do not focus on hardware or software exclusively but are the bridge between software and hardware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Usually work with hardware and low level software. </a:t>
            </a:r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  <p:pic>
        <p:nvPicPr>
          <p:cNvPr id="1028" name="Picture 4" descr="What Is Computer Engineering? | Ohio University">
            <a:extLst>
              <a:ext uri="{FF2B5EF4-FFF2-40B4-BE49-F238E27FC236}">
                <a16:creationId xmlns:a16="http://schemas.microsoft.com/office/drawing/2014/main" id="{9A169069-45B8-4C82-A433-E9F1090C4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51" y="1685132"/>
            <a:ext cx="5283200" cy="276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C4DA1-2477-402C-AC8B-F3CDF8330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Fields of interest in computer engineering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94654-17C8-46A0-9A54-5FC2EB3C6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473" y="2320166"/>
            <a:ext cx="9905999" cy="3541714"/>
          </a:xfrm>
        </p:spPr>
        <p:txBody>
          <a:bodyPr/>
          <a:lstStyle/>
          <a:p>
            <a:r>
              <a:rPr lang="en-US" dirty="0"/>
              <a:t>Computer hardware </a:t>
            </a:r>
          </a:p>
          <a:p>
            <a:r>
              <a:rPr lang="en-US" dirty="0"/>
              <a:t>Network engineering</a:t>
            </a:r>
          </a:p>
          <a:p>
            <a:r>
              <a:rPr lang="en-US" dirty="0"/>
              <a:t>Software engineering</a:t>
            </a:r>
          </a:p>
          <a:p>
            <a:r>
              <a:rPr lang="en-US" dirty="0"/>
              <a:t>Embedded Systems</a:t>
            </a:r>
          </a:p>
          <a:p>
            <a:r>
              <a:rPr lang="en-US" dirty="0"/>
              <a:t>IoT devices</a:t>
            </a:r>
          </a:p>
        </p:txBody>
      </p:sp>
      <p:pic>
        <p:nvPicPr>
          <p:cNvPr id="2050" name="Picture 2" descr="Microcontroller Vs Microprocessor | HP® Tech Takes">
            <a:extLst>
              <a:ext uri="{FF2B5EF4-FFF2-40B4-BE49-F238E27FC236}">
                <a16:creationId xmlns:a16="http://schemas.microsoft.com/office/drawing/2014/main" id="{1E0E76E5-17F5-40C2-A588-D0F322D17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3416" y="2320166"/>
            <a:ext cx="3888062" cy="174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is a LAN? Local Area Network - Cisco">
            <a:extLst>
              <a:ext uri="{FF2B5EF4-FFF2-40B4-BE49-F238E27FC236}">
                <a16:creationId xmlns:a16="http://schemas.microsoft.com/office/drawing/2014/main" id="{EB86CA2F-021D-4F09-9EB2-8B03322C0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4195" y="4594639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2996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6162B-331C-4427-B4A9-42107A4BA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Engineering Degree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04605-5ED8-4C15-8ECE-2288A8B5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28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BD482-1224-4F41-95F7-D482B2E35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engineering clubs at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EC2AF-02A5-4FEE-9939-0D858EFCE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41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AB3D0-BB9E-4C0A-801E-8A5FA0980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1FAE4-9F9B-4CA9-8530-E52A0598D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469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14</TotalTime>
  <Words>59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Tw Cen MT</vt:lpstr>
      <vt:lpstr>Circuit</vt:lpstr>
      <vt:lpstr>Computer Engineering</vt:lpstr>
      <vt:lpstr>What is Computer Engineering</vt:lpstr>
      <vt:lpstr>Fields of interest in computer engineering </vt:lpstr>
      <vt:lpstr>Computer Engineering Degree</vt:lpstr>
      <vt:lpstr>Computer engineering clubs at uf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Engineering</dc:title>
  <dc:creator>Weaver,Lucas J</dc:creator>
  <cp:lastModifiedBy>Weaver,Lucas J</cp:lastModifiedBy>
  <cp:revision>2</cp:revision>
  <dcterms:created xsi:type="dcterms:W3CDTF">2022-04-10T14:32:06Z</dcterms:created>
  <dcterms:modified xsi:type="dcterms:W3CDTF">2022-04-10T14:46:32Z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